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0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45" r:id="rId34"/>
    <p:sldId id="416" r:id="rId35"/>
    <p:sldId id="456" r:id="rId36"/>
    <p:sldId id="462" r:id="rId37"/>
    <p:sldId id="463" r:id="rId38"/>
    <p:sldId id="460" r:id="rId39"/>
    <p:sldId id="466" r:id="rId40"/>
    <p:sldId id="465" r:id="rId41"/>
    <p:sldId id="368" r:id="rId42"/>
    <p:sldId id="447" r:id="rId43"/>
    <p:sldId id="371" r:id="rId44"/>
    <p:sldId id="288" r:id="rId45"/>
    <p:sldId id="375" r:id="rId46"/>
    <p:sldId id="353" r:id="rId47"/>
    <p:sldId id="421" r:id="rId48"/>
    <p:sldId id="422" r:id="rId49"/>
    <p:sldId id="448" r:id="rId50"/>
    <p:sldId id="355" r:id="rId51"/>
    <p:sldId id="449" r:id="rId52"/>
    <p:sldId id="376" r:id="rId53"/>
    <p:sldId id="450" r:id="rId54"/>
    <p:sldId id="425" r:id="rId55"/>
    <p:sldId id="451" r:id="rId56"/>
    <p:sldId id="289" r:id="rId57"/>
    <p:sldId id="453" r:id="rId58"/>
    <p:sldId id="36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45" dt="2021-11-22T18:18:33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713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18:33.054" v="863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modSp mod">
        <pc:chgData name="Anthony Tropiano" userId="233d3ea1253ce006" providerId="LiveId" clId="{DC355128-E87E-46C2-8DC1-E564B92C6B25}" dt="2021-11-22T17:55:26.682" v="8623" actId="20577"/>
        <pc:sldMkLst>
          <pc:docMk/>
          <pc:sldMk cId="1782564138" sldId="456"/>
        </pc:sldMkLst>
        <pc:spChg chg="mod">
          <ac:chgData name="Anthony Tropiano" userId="233d3ea1253ce006" providerId="LiveId" clId="{DC355128-E87E-46C2-8DC1-E564B92C6B25}" dt="2021-11-22T17:55:26.682" v="8623" actId="20577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</pc:sldChg>
      <pc:sldChg chg="modSp">
        <pc:chgData name="Anthony Tropiano" userId="233d3ea1253ce006" providerId="LiveId" clId="{DC355128-E87E-46C2-8DC1-E564B92C6B25}" dt="2021-11-22T18:18:33.054" v="8638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U has Galilean invariance and transforms to partial waves same as V_NN.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using the </a:t>
            </a:r>
            <a:r>
              <a:rPr lang="en-US"/>
              <a:t>spectral represe </a:t>
            </a:r>
            <a:r>
              <a:rPr lang="en-US" dirty="0"/>
              <a:t>factorizes so we are left with the high-momentum dependence out in front here (point) and the rest is at low momentum (well reproduced by MF).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a2 is extracted from inclusive cross section ratios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which plateau at high Bjorken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future directions of this is to look at other exclusive knockout reactions.</a:t>
            </a:r>
          </a:p>
          <a:p>
            <a:r>
              <a:rPr lang="en-US" dirty="0"/>
              <a:t>Explain picture: here is a plot showing the ratio of experimental over theory cross sections as a function of \Delta S, which is defined in terms of nucleon separation energies.</a:t>
            </a:r>
          </a:p>
          <a:p>
            <a:r>
              <a:rPr lang="en-US" dirty="0"/>
              <a:t>We see the ratio is less than one and lowers as \Delta S increases.</a:t>
            </a:r>
          </a:p>
          <a:p>
            <a:r>
              <a:rPr lang="en-US" dirty="0"/>
              <a:t>The origin of this is not understood but could be stemming from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Smooth induced contributions at low momentum reproduce UV physics of the original NN potential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1.emf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/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/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blipFill>
                <a:blip r:embed="rId3"/>
                <a:stretch>
                  <a:fillRect l="-15625" t="-109524" b="-157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417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/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†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2BAF-C965-C74C-ABF5-987877B9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69895"/>
                <a:ext cx="9749642" cy="2118209"/>
              </a:xfrm>
              <a:prstGeom prst="rect">
                <a:avLst/>
              </a:prstGeom>
              <a:blipFill>
                <a:blip r:embed="rId3"/>
                <a:stretch>
                  <a:fillRect l="-15625" t="-109524" b="-157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926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(defines angles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1800" dirty="0"/>
                  <a:t>E.g.,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800" b="1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2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07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8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(defines angles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1800" dirty="0"/>
                  <a:t>E.g.,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800" b="1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)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l="-32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555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2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4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3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4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72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6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6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6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600" dirty="0"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6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566" t="-2332" r="-2013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396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single-particle (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)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 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2"/>
                <a:stretch>
                  <a:fillRect l="-652" t="-560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3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4021</TotalTime>
  <Words>4745</Words>
  <Application>Microsoft Office PowerPoint</Application>
  <PresentationFormat>Widescreen</PresentationFormat>
  <Paragraphs>571</Paragraphs>
  <Slides>57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Exclusive knockout reactions</vt:lpstr>
      <vt:lpstr>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152</cp:revision>
  <dcterms:created xsi:type="dcterms:W3CDTF">2021-04-13T22:10:52Z</dcterms:created>
  <dcterms:modified xsi:type="dcterms:W3CDTF">2021-11-22T18:18:53Z</dcterms:modified>
</cp:coreProperties>
</file>